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67" r:id="rId2"/>
    <p:sldId id="273" r:id="rId3"/>
    <p:sldId id="265" r:id="rId4"/>
    <p:sldId id="258" r:id="rId5"/>
    <p:sldId id="256" r:id="rId6"/>
    <p:sldId id="257" r:id="rId7"/>
    <p:sldId id="260" r:id="rId8"/>
    <p:sldId id="259" r:id="rId9"/>
    <p:sldId id="262" r:id="rId10"/>
    <p:sldId id="263" r:id="rId11"/>
    <p:sldId id="268" r:id="rId12"/>
    <p:sldId id="269" r:id="rId13"/>
    <p:sldId id="272" r:id="rId14"/>
    <p:sldId id="271" r:id="rId15"/>
    <p:sldId id="270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ADEE6-3021-4557-9418-071B1FEE6E7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98E679-FD55-41CB-9CE2-814ECAEA0EF3}">
      <dgm:prSet phldrT="[Текст]" custT="1"/>
      <dgm:spPr/>
      <dgm:t>
        <a:bodyPr/>
        <a:lstStyle/>
        <a:p>
          <a:r>
            <a:rPr lang="uk-UA" sz="1600" b="1" dirty="0" smtClean="0">
              <a:solidFill>
                <a:schemeClr val="accent6">
                  <a:lumMod val="50000"/>
                </a:schemeClr>
              </a:solidFill>
            </a:rPr>
            <a:t>Усна  народна  творчість</a:t>
          </a:r>
          <a:endParaRPr lang="ru-RU" sz="1600" dirty="0"/>
        </a:p>
      </dgm:t>
    </dgm:pt>
    <dgm:pt modelId="{A2B36846-91FB-4F62-A041-729F3E922D0B}" type="parTrans" cxnId="{E42FCD9F-7A1E-45F6-9AC2-19240CE4511A}">
      <dgm:prSet/>
      <dgm:spPr/>
      <dgm:t>
        <a:bodyPr/>
        <a:lstStyle/>
        <a:p>
          <a:endParaRPr lang="ru-RU"/>
        </a:p>
      </dgm:t>
    </dgm:pt>
    <dgm:pt modelId="{29B775E3-B9D1-427B-91F9-A7269D01F3F1}" type="sibTrans" cxnId="{E42FCD9F-7A1E-45F6-9AC2-19240CE4511A}">
      <dgm:prSet/>
      <dgm:spPr/>
      <dgm:t>
        <a:bodyPr/>
        <a:lstStyle/>
        <a:p>
          <a:endParaRPr lang="ru-RU"/>
        </a:p>
      </dgm:t>
    </dgm:pt>
    <dgm:pt modelId="{E9AF176E-75A8-48D0-9C81-AE3729F60144}">
      <dgm:prSet phldrT="[Текст]" custT="1"/>
      <dgm:spPr/>
      <dgm:t>
        <a:bodyPr/>
        <a:lstStyle/>
        <a:p>
          <a:r>
            <a:rPr lang="uk-UA" sz="1800" b="1" dirty="0" smtClean="0">
              <a:solidFill>
                <a:srgbClr val="C00000"/>
              </a:solidFill>
            </a:rPr>
            <a:t>Біблія</a:t>
          </a:r>
          <a:endParaRPr lang="ru-RU" sz="1800" b="1" dirty="0">
            <a:solidFill>
              <a:srgbClr val="C00000"/>
            </a:solidFill>
          </a:endParaRPr>
        </a:p>
      </dgm:t>
    </dgm:pt>
    <dgm:pt modelId="{5A31D039-10AA-4840-820A-8F4B499028D6}" type="parTrans" cxnId="{331E3857-C941-45C9-9D4D-757B818BC521}">
      <dgm:prSet/>
      <dgm:spPr/>
      <dgm:t>
        <a:bodyPr/>
        <a:lstStyle/>
        <a:p>
          <a:endParaRPr lang="ru-RU"/>
        </a:p>
      </dgm:t>
    </dgm:pt>
    <dgm:pt modelId="{90E3CF37-9E3B-4AD5-A2B6-D377F4172F48}" type="sibTrans" cxnId="{331E3857-C941-45C9-9D4D-757B818BC521}">
      <dgm:prSet/>
      <dgm:spPr/>
      <dgm:t>
        <a:bodyPr/>
        <a:lstStyle/>
        <a:p>
          <a:endParaRPr lang="ru-RU"/>
        </a:p>
      </dgm:t>
    </dgm:pt>
    <dgm:pt modelId="{C3A163C5-0421-48C9-9995-346FB0382129}">
      <dgm:prSet phldrT="[Текст]" custT="1"/>
      <dgm:spPr/>
      <dgm:t>
        <a:bodyPr/>
        <a:lstStyle/>
        <a:p>
          <a:r>
            <a:rPr lang="uk-UA" sz="1800" b="1" dirty="0" smtClean="0">
              <a:solidFill>
                <a:srgbClr val="002060"/>
              </a:solidFill>
            </a:rPr>
            <a:t>Давньогрецька </a:t>
          </a:r>
        </a:p>
        <a:p>
          <a:r>
            <a:rPr lang="uk-UA" sz="1800" b="1" dirty="0" smtClean="0">
              <a:solidFill>
                <a:srgbClr val="002060"/>
              </a:solidFill>
            </a:rPr>
            <a:t> міфологія</a:t>
          </a:r>
          <a:endParaRPr lang="ru-RU" sz="1800" b="1" dirty="0">
            <a:solidFill>
              <a:srgbClr val="002060"/>
            </a:solidFill>
          </a:endParaRPr>
        </a:p>
      </dgm:t>
    </dgm:pt>
    <dgm:pt modelId="{B5D0B671-8FA8-478D-876D-4CBA34840A0B}" type="parTrans" cxnId="{E7AA2FFB-DA29-4ECA-A262-09325C7A88E5}">
      <dgm:prSet/>
      <dgm:spPr/>
      <dgm:t>
        <a:bodyPr/>
        <a:lstStyle/>
        <a:p>
          <a:endParaRPr lang="ru-RU"/>
        </a:p>
      </dgm:t>
    </dgm:pt>
    <dgm:pt modelId="{37433E25-6845-4297-A8EF-8E7ADBF49D33}" type="sibTrans" cxnId="{E7AA2FFB-DA29-4ECA-A262-09325C7A88E5}">
      <dgm:prSet/>
      <dgm:spPr/>
      <dgm:t>
        <a:bodyPr/>
        <a:lstStyle/>
        <a:p>
          <a:endParaRPr lang="ru-RU"/>
        </a:p>
      </dgm:t>
    </dgm:pt>
    <dgm:pt modelId="{AC07BFBA-79F8-4F78-95C0-0E7BA23892B6}">
      <dgm:prSet phldrT="[Текст]" custT="1"/>
      <dgm:spPr/>
      <dgm:t>
        <a:bodyPr/>
        <a:lstStyle/>
        <a:p>
          <a:r>
            <a:rPr lang="uk-UA" sz="1800" b="1" dirty="0" err="1" smtClean="0">
              <a:solidFill>
                <a:schemeClr val="tx1"/>
              </a:solidFill>
            </a:rPr>
            <a:t>Прислів</a:t>
          </a:r>
          <a:r>
            <a:rPr lang="en-US" sz="1800" b="1" dirty="0" smtClean="0">
              <a:solidFill>
                <a:schemeClr val="tx1"/>
              </a:solidFill>
            </a:rPr>
            <a:t>’</a:t>
          </a:r>
          <a:r>
            <a:rPr lang="uk-UA" sz="1800" b="1" dirty="0" smtClean="0">
              <a:solidFill>
                <a:schemeClr val="tx1"/>
              </a:solidFill>
            </a:rPr>
            <a:t>я  і  приказки</a:t>
          </a:r>
          <a:endParaRPr lang="ru-RU" sz="1800" b="1" dirty="0">
            <a:solidFill>
              <a:schemeClr val="tx1"/>
            </a:solidFill>
          </a:endParaRPr>
        </a:p>
      </dgm:t>
    </dgm:pt>
    <dgm:pt modelId="{D624D8F0-99D2-4E28-9DF7-92B9B50D804B}" type="parTrans" cxnId="{441CAF79-119F-4D83-A50C-9F95401E8433}">
      <dgm:prSet/>
      <dgm:spPr/>
      <dgm:t>
        <a:bodyPr/>
        <a:lstStyle/>
        <a:p>
          <a:endParaRPr lang="ru-RU"/>
        </a:p>
      </dgm:t>
    </dgm:pt>
    <dgm:pt modelId="{D6956DAF-02DA-402A-A973-96CC9869D95E}" type="sibTrans" cxnId="{441CAF79-119F-4D83-A50C-9F95401E8433}">
      <dgm:prSet/>
      <dgm:spPr/>
      <dgm:t>
        <a:bodyPr/>
        <a:lstStyle/>
        <a:p>
          <a:endParaRPr lang="ru-RU"/>
        </a:p>
      </dgm:t>
    </dgm:pt>
    <dgm:pt modelId="{EA2D48D9-FB59-4D4A-AEA1-82BE5EBA8968}">
      <dgm:prSet phldrT="[Текст]" custT="1"/>
      <dgm:spPr/>
      <dgm:t>
        <a:bodyPr/>
        <a:lstStyle/>
        <a:p>
          <a:r>
            <a:rPr lang="uk-UA" sz="1800" b="1" dirty="0" smtClean="0">
              <a:solidFill>
                <a:srgbClr val="002060"/>
              </a:solidFill>
            </a:rPr>
            <a:t>Крилаті  вислови</a:t>
          </a:r>
          <a:endParaRPr lang="ru-RU" sz="1800" b="1" dirty="0">
            <a:solidFill>
              <a:srgbClr val="002060"/>
            </a:solidFill>
          </a:endParaRPr>
        </a:p>
      </dgm:t>
    </dgm:pt>
    <dgm:pt modelId="{1022B880-FEB6-4ADF-AD3F-7AF6B605F2B3}" type="parTrans" cxnId="{9B6E6A57-E8A5-4ABA-AFF5-6FE13705CB59}">
      <dgm:prSet/>
      <dgm:spPr/>
      <dgm:t>
        <a:bodyPr/>
        <a:lstStyle/>
        <a:p>
          <a:endParaRPr lang="ru-RU"/>
        </a:p>
      </dgm:t>
    </dgm:pt>
    <dgm:pt modelId="{251CAF32-DAB3-419D-AE73-C4AAFF0C30B5}" type="sibTrans" cxnId="{9B6E6A57-E8A5-4ABA-AFF5-6FE13705CB59}">
      <dgm:prSet/>
      <dgm:spPr/>
      <dgm:t>
        <a:bodyPr/>
        <a:lstStyle/>
        <a:p>
          <a:endParaRPr lang="ru-RU"/>
        </a:p>
      </dgm:t>
    </dgm:pt>
    <dgm:pt modelId="{CE237153-AF5B-417F-B3EC-7269DD821374}" type="pres">
      <dgm:prSet presAssocID="{463ADEE6-3021-4557-9418-071B1FEE6E7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C174FB-A6FD-4FF0-B7D2-191FA6006D6C}" type="pres">
      <dgm:prSet presAssocID="{6F98E679-FD55-41CB-9CE2-814ECAEA0EF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70733-1263-42D4-85A5-CEC9899C61F8}" type="pres">
      <dgm:prSet presAssocID="{29B775E3-B9D1-427B-91F9-A7269D01F3F1}" presName="sibTrans" presStyleLbl="sibTrans2D1" presStyleIdx="0" presStyleCnt="5"/>
      <dgm:spPr/>
      <dgm:t>
        <a:bodyPr/>
        <a:lstStyle/>
        <a:p>
          <a:endParaRPr lang="ru-RU"/>
        </a:p>
      </dgm:t>
    </dgm:pt>
    <dgm:pt modelId="{303B5CD0-7428-4B1F-854D-FA59E7F0C8C7}" type="pres">
      <dgm:prSet presAssocID="{29B775E3-B9D1-427B-91F9-A7269D01F3F1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34AE0F57-37FC-43C5-A7EF-00DD7D3C3975}" type="pres">
      <dgm:prSet presAssocID="{E9AF176E-75A8-48D0-9C81-AE3729F60144}" presName="node" presStyleLbl="node1" presStyleIdx="1" presStyleCnt="5" custRadScaleRad="104057" custRadScaleInc="-7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50C30-D19E-4E80-88B1-2461BDF07EEB}" type="pres">
      <dgm:prSet presAssocID="{90E3CF37-9E3B-4AD5-A2B6-D377F4172F48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1C8EEDA-7E97-4AB8-AE9E-48BFF4DC6F60}" type="pres">
      <dgm:prSet presAssocID="{90E3CF37-9E3B-4AD5-A2B6-D377F4172F48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0E3E75C1-CD8C-44A1-A42E-7FB83A21A26A}" type="pres">
      <dgm:prSet presAssocID="{C3A163C5-0421-48C9-9995-346FB0382129}" presName="node" presStyleLbl="node1" presStyleIdx="2" presStyleCnt="5" custScaleX="151432" custScaleY="120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A9C418-C869-4B4B-ABB7-C741EA71E8B2}" type="pres">
      <dgm:prSet presAssocID="{37433E25-6845-4297-A8EF-8E7ADBF49D3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E933B3E6-A549-4791-BD20-616D0EF6D9EF}" type="pres">
      <dgm:prSet presAssocID="{37433E25-6845-4297-A8EF-8E7ADBF49D3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16F6F287-437B-4009-8847-BE76B34DF86C}" type="pres">
      <dgm:prSet presAssocID="{AC07BFBA-79F8-4F78-95C0-0E7BA23892B6}" presName="node" presStyleLbl="node1" presStyleIdx="3" presStyleCnt="5" custRadScaleRad="101533" custRadScaleInc="4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67B14-CADE-446A-B2E8-E128F24C10FE}" type="pres">
      <dgm:prSet presAssocID="{D6956DAF-02DA-402A-A973-96CC9869D95E}" presName="sibTrans" presStyleLbl="sibTrans2D1" presStyleIdx="3" presStyleCnt="5"/>
      <dgm:spPr/>
      <dgm:t>
        <a:bodyPr/>
        <a:lstStyle/>
        <a:p>
          <a:endParaRPr lang="ru-RU"/>
        </a:p>
      </dgm:t>
    </dgm:pt>
    <dgm:pt modelId="{FE4686CD-3499-4A21-BF06-A08A78E77F29}" type="pres">
      <dgm:prSet presAssocID="{D6956DAF-02DA-402A-A973-96CC9869D95E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62186286-DFAF-4D5B-8B7E-3A2029A27039}" type="pres">
      <dgm:prSet presAssocID="{EA2D48D9-FB59-4D4A-AEA1-82BE5EBA896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381A2-1918-48EB-AA9C-2E184351E785}" type="pres">
      <dgm:prSet presAssocID="{251CAF32-DAB3-419D-AE73-C4AAFF0C30B5}" presName="sibTrans" presStyleLbl="sibTrans2D1" presStyleIdx="4" presStyleCnt="5"/>
      <dgm:spPr/>
      <dgm:t>
        <a:bodyPr/>
        <a:lstStyle/>
        <a:p>
          <a:endParaRPr lang="ru-RU"/>
        </a:p>
      </dgm:t>
    </dgm:pt>
    <dgm:pt modelId="{99A14D88-FC40-42D9-833C-B8D70D0B6C9B}" type="pres">
      <dgm:prSet presAssocID="{251CAF32-DAB3-419D-AE73-C4AAFF0C30B5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72E1BC9F-B49B-4EA5-B806-86EA5338410C}" type="presOf" srcId="{90E3CF37-9E3B-4AD5-A2B6-D377F4172F48}" destId="{41C8EEDA-7E97-4AB8-AE9E-48BFF4DC6F60}" srcOrd="1" destOrd="0" presId="urn:microsoft.com/office/officeart/2005/8/layout/cycle2"/>
    <dgm:cxn modelId="{65072449-3AA3-4A96-9420-949F9FCE6218}" type="presOf" srcId="{6F98E679-FD55-41CB-9CE2-814ECAEA0EF3}" destId="{57C174FB-A6FD-4FF0-B7D2-191FA6006D6C}" srcOrd="0" destOrd="0" presId="urn:microsoft.com/office/officeart/2005/8/layout/cycle2"/>
    <dgm:cxn modelId="{A749C99E-AE9C-4DB4-94EA-6C587473AE49}" type="presOf" srcId="{37433E25-6845-4297-A8EF-8E7ADBF49D33}" destId="{E933B3E6-A549-4791-BD20-616D0EF6D9EF}" srcOrd="1" destOrd="0" presId="urn:microsoft.com/office/officeart/2005/8/layout/cycle2"/>
    <dgm:cxn modelId="{36D262A3-AA75-4971-B506-8BB12793789F}" type="presOf" srcId="{D6956DAF-02DA-402A-A973-96CC9869D95E}" destId="{FE4686CD-3499-4A21-BF06-A08A78E77F29}" srcOrd="1" destOrd="0" presId="urn:microsoft.com/office/officeart/2005/8/layout/cycle2"/>
    <dgm:cxn modelId="{04906666-A285-41B9-A6E9-C39FAE7B4728}" type="presOf" srcId="{463ADEE6-3021-4557-9418-071B1FEE6E7B}" destId="{CE237153-AF5B-417F-B3EC-7269DD821374}" srcOrd="0" destOrd="0" presId="urn:microsoft.com/office/officeart/2005/8/layout/cycle2"/>
    <dgm:cxn modelId="{FEEA47CF-04C9-416C-9D65-550B91DA0E40}" type="presOf" srcId="{251CAF32-DAB3-419D-AE73-C4AAFF0C30B5}" destId="{588381A2-1918-48EB-AA9C-2E184351E785}" srcOrd="0" destOrd="0" presId="urn:microsoft.com/office/officeart/2005/8/layout/cycle2"/>
    <dgm:cxn modelId="{C9F57A41-9208-4E82-8680-EA959E9F7118}" type="presOf" srcId="{29B775E3-B9D1-427B-91F9-A7269D01F3F1}" destId="{5EC70733-1263-42D4-85A5-CEC9899C61F8}" srcOrd="0" destOrd="0" presId="urn:microsoft.com/office/officeart/2005/8/layout/cycle2"/>
    <dgm:cxn modelId="{6DD7761B-70C0-47C6-B4BD-22AB33DAB8D3}" type="presOf" srcId="{E9AF176E-75A8-48D0-9C81-AE3729F60144}" destId="{34AE0F57-37FC-43C5-A7EF-00DD7D3C3975}" srcOrd="0" destOrd="0" presId="urn:microsoft.com/office/officeart/2005/8/layout/cycle2"/>
    <dgm:cxn modelId="{E7AA2FFB-DA29-4ECA-A262-09325C7A88E5}" srcId="{463ADEE6-3021-4557-9418-071B1FEE6E7B}" destId="{C3A163C5-0421-48C9-9995-346FB0382129}" srcOrd="2" destOrd="0" parTransId="{B5D0B671-8FA8-478D-876D-4CBA34840A0B}" sibTransId="{37433E25-6845-4297-A8EF-8E7ADBF49D33}"/>
    <dgm:cxn modelId="{81549CAB-3523-4D5C-AB19-9B48E04AB914}" type="presOf" srcId="{AC07BFBA-79F8-4F78-95C0-0E7BA23892B6}" destId="{16F6F287-437B-4009-8847-BE76B34DF86C}" srcOrd="0" destOrd="0" presId="urn:microsoft.com/office/officeart/2005/8/layout/cycle2"/>
    <dgm:cxn modelId="{FC47B802-1333-4CAA-BEB0-FC4C954DAD18}" type="presOf" srcId="{29B775E3-B9D1-427B-91F9-A7269D01F3F1}" destId="{303B5CD0-7428-4B1F-854D-FA59E7F0C8C7}" srcOrd="1" destOrd="0" presId="urn:microsoft.com/office/officeart/2005/8/layout/cycle2"/>
    <dgm:cxn modelId="{441CAF79-119F-4D83-A50C-9F95401E8433}" srcId="{463ADEE6-3021-4557-9418-071B1FEE6E7B}" destId="{AC07BFBA-79F8-4F78-95C0-0E7BA23892B6}" srcOrd="3" destOrd="0" parTransId="{D624D8F0-99D2-4E28-9DF7-92B9B50D804B}" sibTransId="{D6956DAF-02DA-402A-A973-96CC9869D95E}"/>
    <dgm:cxn modelId="{E42FCD9F-7A1E-45F6-9AC2-19240CE4511A}" srcId="{463ADEE6-3021-4557-9418-071B1FEE6E7B}" destId="{6F98E679-FD55-41CB-9CE2-814ECAEA0EF3}" srcOrd="0" destOrd="0" parTransId="{A2B36846-91FB-4F62-A041-729F3E922D0B}" sibTransId="{29B775E3-B9D1-427B-91F9-A7269D01F3F1}"/>
    <dgm:cxn modelId="{2BB6DDF4-4D7C-43C0-A238-92368D379EFC}" type="presOf" srcId="{C3A163C5-0421-48C9-9995-346FB0382129}" destId="{0E3E75C1-CD8C-44A1-A42E-7FB83A21A26A}" srcOrd="0" destOrd="0" presId="urn:microsoft.com/office/officeart/2005/8/layout/cycle2"/>
    <dgm:cxn modelId="{617B96FD-C3F4-4742-B363-96F2CCAD4994}" type="presOf" srcId="{37433E25-6845-4297-A8EF-8E7ADBF49D33}" destId="{53A9C418-C869-4B4B-ABB7-C741EA71E8B2}" srcOrd="0" destOrd="0" presId="urn:microsoft.com/office/officeart/2005/8/layout/cycle2"/>
    <dgm:cxn modelId="{C5EEE281-FE58-4314-8D91-A53BCFAECF82}" type="presOf" srcId="{90E3CF37-9E3B-4AD5-A2B6-D377F4172F48}" destId="{4E950C30-D19E-4E80-88B1-2461BDF07EEB}" srcOrd="0" destOrd="0" presId="urn:microsoft.com/office/officeart/2005/8/layout/cycle2"/>
    <dgm:cxn modelId="{9B6E6A57-E8A5-4ABA-AFF5-6FE13705CB59}" srcId="{463ADEE6-3021-4557-9418-071B1FEE6E7B}" destId="{EA2D48D9-FB59-4D4A-AEA1-82BE5EBA8968}" srcOrd="4" destOrd="0" parTransId="{1022B880-FEB6-4ADF-AD3F-7AF6B605F2B3}" sibTransId="{251CAF32-DAB3-419D-AE73-C4AAFF0C30B5}"/>
    <dgm:cxn modelId="{86512E1D-CC47-4417-BF95-98216BAE4C78}" type="presOf" srcId="{D6956DAF-02DA-402A-A973-96CC9869D95E}" destId="{04E67B14-CADE-446A-B2E8-E128F24C10FE}" srcOrd="0" destOrd="0" presId="urn:microsoft.com/office/officeart/2005/8/layout/cycle2"/>
    <dgm:cxn modelId="{CE88A329-53A9-4DB0-A4F8-53C4C0420D4E}" type="presOf" srcId="{251CAF32-DAB3-419D-AE73-C4AAFF0C30B5}" destId="{99A14D88-FC40-42D9-833C-B8D70D0B6C9B}" srcOrd="1" destOrd="0" presId="urn:microsoft.com/office/officeart/2005/8/layout/cycle2"/>
    <dgm:cxn modelId="{331E3857-C941-45C9-9D4D-757B818BC521}" srcId="{463ADEE6-3021-4557-9418-071B1FEE6E7B}" destId="{E9AF176E-75A8-48D0-9C81-AE3729F60144}" srcOrd="1" destOrd="0" parTransId="{5A31D039-10AA-4840-820A-8F4B499028D6}" sibTransId="{90E3CF37-9E3B-4AD5-A2B6-D377F4172F48}"/>
    <dgm:cxn modelId="{B0201768-36F1-4CFE-8266-EE0876B97707}" type="presOf" srcId="{EA2D48D9-FB59-4D4A-AEA1-82BE5EBA8968}" destId="{62186286-DFAF-4D5B-8B7E-3A2029A27039}" srcOrd="0" destOrd="0" presId="urn:microsoft.com/office/officeart/2005/8/layout/cycle2"/>
    <dgm:cxn modelId="{6C19BBDA-219B-4B1C-9439-6C0D355E1E3B}" type="presParOf" srcId="{CE237153-AF5B-417F-B3EC-7269DD821374}" destId="{57C174FB-A6FD-4FF0-B7D2-191FA6006D6C}" srcOrd="0" destOrd="0" presId="urn:microsoft.com/office/officeart/2005/8/layout/cycle2"/>
    <dgm:cxn modelId="{5C08F3C4-6154-44E4-B3A7-F2906DB48602}" type="presParOf" srcId="{CE237153-AF5B-417F-B3EC-7269DD821374}" destId="{5EC70733-1263-42D4-85A5-CEC9899C61F8}" srcOrd="1" destOrd="0" presId="urn:microsoft.com/office/officeart/2005/8/layout/cycle2"/>
    <dgm:cxn modelId="{88EB4A8F-E8E1-4CBC-A7C5-AD9824D24841}" type="presParOf" srcId="{5EC70733-1263-42D4-85A5-CEC9899C61F8}" destId="{303B5CD0-7428-4B1F-854D-FA59E7F0C8C7}" srcOrd="0" destOrd="0" presId="urn:microsoft.com/office/officeart/2005/8/layout/cycle2"/>
    <dgm:cxn modelId="{1BF3E69C-48D6-4177-B8AC-81536BA38D8C}" type="presParOf" srcId="{CE237153-AF5B-417F-B3EC-7269DD821374}" destId="{34AE0F57-37FC-43C5-A7EF-00DD7D3C3975}" srcOrd="2" destOrd="0" presId="urn:microsoft.com/office/officeart/2005/8/layout/cycle2"/>
    <dgm:cxn modelId="{26FE30B6-4D71-4674-9260-7AFE791B0606}" type="presParOf" srcId="{CE237153-AF5B-417F-B3EC-7269DD821374}" destId="{4E950C30-D19E-4E80-88B1-2461BDF07EEB}" srcOrd="3" destOrd="0" presId="urn:microsoft.com/office/officeart/2005/8/layout/cycle2"/>
    <dgm:cxn modelId="{829E8CE7-5952-4F3C-A971-5E3B38031319}" type="presParOf" srcId="{4E950C30-D19E-4E80-88B1-2461BDF07EEB}" destId="{41C8EEDA-7E97-4AB8-AE9E-48BFF4DC6F60}" srcOrd="0" destOrd="0" presId="urn:microsoft.com/office/officeart/2005/8/layout/cycle2"/>
    <dgm:cxn modelId="{75C5F0BB-FF41-4B82-AD81-ABF3F27601C4}" type="presParOf" srcId="{CE237153-AF5B-417F-B3EC-7269DD821374}" destId="{0E3E75C1-CD8C-44A1-A42E-7FB83A21A26A}" srcOrd="4" destOrd="0" presId="urn:microsoft.com/office/officeart/2005/8/layout/cycle2"/>
    <dgm:cxn modelId="{89C5C1B3-AF7B-40DB-A01C-23334FC5EE79}" type="presParOf" srcId="{CE237153-AF5B-417F-B3EC-7269DD821374}" destId="{53A9C418-C869-4B4B-ABB7-C741EA71E8B2}" srcOrd="5" destOrd="0" presId="urn:microsoft.com/office/officeart/2005/8/layout/cycle2"/>
    <dgm:cxn modelId="{EE5961B3-0835-4780-A3A0-69986738E73D}" type="presParOf" srcId="{53A9C418-C869-4B4B-ABB7-C741EA71E8B2}" destId="{E933B3E6-A549-4791-BD20-616D0EF6D9EF}" srcOrd="0" destOrd="0" presId="urn:microsoft.com/office/officeart/2005/8/layout/cycle2"/>
    <dgm:cxn modelId="{127E75CD-38CE-442A-BF80-335A05D665A5}" type="presParOf" srcId="{CE237153-AF5B-417F-B3EC-7269DD821374}" destId="{16F6F287-437B-4009-8847-BE76B34DF86C}" srcOrd="6" destOrd="0" presId="urn:microsoft.com/office/officeart/2005/8/layout/cycle2"/>
    <dgm:cxn modelId="{5751D70B-8B0F-4B61-A7F8-4C520E7A6F9F}" type="presParOf" srcId="{CE237153-AF5B-417F-B3EC-7269DD821374}" destId="{04E67B14-CADE-446A-B2E8-E128F24C10FE}" srcOrd="7" destOrd="0" presId="urn:microsoft.com/office/officeart/2005/8/layout/cycle2"/>
    <dgm:cxn modelId="{FF28296B-DDCA-4398-881A-296FD3607A9B}" type="presParOf" srcId="{04E67B14-CADE-446A-B2E8-E128F24C10FE}" destId="{FE4686CD-3499-4A21-BF06-A08A78E77F29}" srcOrd="0" destOrd="0" presId="urn:microsoft.com/office/officeart/2005/8/layout/cycle2"/>
    <dgm:cxn modelId="{012B60C7-93E4-4094-A39E-791E1549D9B3}" type="presParOf" srcId="{CE237153-AF5B-417F-B3EC-7269DD821374}" destId="{62186286-DFAF-4D5B-8B7E-3A2029A27039}" srcOrd="8" destOrd="0" presId="urn:microsoft.com/office/officeart/2005/8/layout/cycle2"/>
    <dgm:cxn modelId="{A025D71E-159B-45C6-BE8B-1D29D248E50A}" type="presParOf" srcId="{CE237153-AF5B-417F-B3EC-7269DD821374}" destId="{588381A2-1918-48EB-AA9C-2E184351E785}" srcOrd="9" destOrd="0" presId="urn:microsoft.com/office/officeart/2005/8/layout/cycle2"/>
    <dgm:cxn modelId="{9932727C-1A2B-4CE5-8FA1-99B54817F904}" type="presParOf" srcId="{588381A2-1918-48EB-AA9C-2E184351E785}" destId="{99A14D88-FC40-42D9-833C-B8D70D0B6C9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C174FB-A6FD-4FF0-B7D2-191FA6006D6C}">
      <dsp:nvSpPr>
        <dsp:cNvPr id="0" name=""/>
        <dsp:cNvSpPr/>
      </dsp:nvSpPr>
      <dsp:spPr>
        <a:xfrm>
          <a:off x="2909929" y="-85138"/>
          <a:ext cx="1681130" cy="1681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accent6">
                  <a:lumMod val="50000"/>
                </a:schemeClr>
              </a:solidFill>
            </a:rPr>
            <a:t>Усна  народна  творчість</a:t>
          </a:r>
          <a:endParaRPr lang="ru-RU" sz="1600" kern="1200" dirty="0"/>
        </a:p>
      </dsp:txBody>
      <dsp:txXfrm>
        <a:off x="2909929" y="-85138"/>
        <a:ext cx="1681130" cy="1681130"/>
      </dsp:txXfrm>
    </dsp:sp>
    <dsp:sp modelId="{5EC70733-1263-42D4-85A5-CEC9899C61F8}">
      <dsp:nvSpPr>
        <dsp:cNvPr id="0" name=""/>
        <dsp:cNvSpPr/>
      </dsp:nvSpPr>
      <dsp:spPr>
        <a:xfrm rot="1977556">
          <a:off x="4570840" y="1142931"/>
          <a:ext cx="429632" cy="567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977556">
        <a:off x="4570840" y="1142931"/>
        <a:ext cx="429632" cy="567381"/>
      </dsp:txXfrm>
    </dsp:sp>
    <dsp:sp modelId="{34AE0F57-37FC-43C5-A7EF-00DD7D3C3975}">
      <dsp:nvSpPr>
        <dsp:cNvPr id="0" name=""/>
        <dsp:cNvSpPr/>
      </dsp:nvSpPr>
      <dsp:spPr>
        <a:xfrm>
          <a:off x="5000657" y="1270483"/>
          <a:ext cx="1681130" cy="1681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C00000"/>
              </a:solidFill>
            </a:rPr>
            <a:t>Біблія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5000657" y="1270483"/>
        <a:ext cx="1681130" cy="1681130"/>
      </dsp:txXfrm>
    </dsp:sp>
    <dsp:sp modelId="{4E950C30-D19E-4E80-88B1-2461BDF07EEB}">
      <dsp:nvSpPr>
        <dsp:cNvPr id="0" name=""/>
        <dsp:cNvSpPr/>
      </dsp:nvSpPr>
      <dsp:spPr>
        <a:xfrm rot="6485976">
          <a:off x="5251440" y="2990809"/>
          <a:ext cx="419031" cy="567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6485976">
        <a:off x="5251440" y="2990809"/>
        <a:ext cx="419031" cy="567381"/>
      </dsp:txXfrm>
    </dsp:sp>
    <dsp:sp modelId="{0E3E75C1-CD8C-44A1-A42E-7FB83A21A26A}">
      <dsp:nvSpPr>
        <dsp:cNvPr id="0" name=""/>
        <dsp:cNvSpPr/>
      </dsp:nvSpPr>
      <dsp:spPr>
        <a:xfrm>
          <a:off x="3740773" y="3628783"/>
          <a:ext cx="2545768" cy="2028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2060"/>
              </a:solidFill>
            </a:rPr>
            <a:t>Давньогрецька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2060"/>
              </a:solidFill>
            </a:rPr>
            <a:t> міфологія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3740773" y="3628783"/>
        <a:ext cx="2545768" cy="2028518"/>
      </dsp:txXfrm>
    </dsp:sp>
    <dsp:sp modelId="{53A9C418-C869-4B4B-ABB7-C741EA71E8B2}">
      <dsp:nvSpPr>
        <dsp:cNvPr id="0" name=""/>
        <dsp:cNvSpPr/>
      </dsp:nvSpPr>
      <dsp:spPr>
        <a:xfrm rot="10815897">
          <a:off x="3377893" y="4352380"/>
          <a:ext cx="256452" cy="567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0815897">
        <a:off x="3377893" y="4352380"/>
        <a:ext cx="256452" cy="567381"/>
      </dsp:txXfrm>
    </dsp:sp>
    <dsp:sp modelId="{16F6F287-437B-4009-8847-BE76B34DF86C}">
      <dsp:nvSpPr>
        <dsp:cNvPr id="0" name=""/>
        <dsp:cNvSpPr/>
      </dsp:nvSpPr>
      <dsp:spPr>
        <a:xfrm>
          <a:off x="1575807" y="3790467"/>
          <a:ext cx="1681130" cy="1681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err="1" smtClean="0">
              <a:solidFill>
                <a:schemeClr val="tx1"/>
              </a:solidFill>
            </a:rPr>
            <a:t>Прислів</a:t>
          </a:r>
          <a:r>
            <a:rPr lang="en-US" sz="1800" b="1" kern="1200" dirty="0" smtClean="0">
              <a:solidFill>
                <a:schemeClr val="tx1"/>
              </a:solidFill>
            </a:rPr>
            <a:t>’</a:t>
          </a:r>
          <a:r>
            <a:rPr lang="uk-UA" sz="1800" b="1" kern="1200" dirty="0" smtClean="0">
              <a:solidFill>
                <a:schemeClr val="tx1"/>
              </a:solidFill>
            </a:rPr>
            <a:t>я  і  приказки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575807" y="3790467"/>
        <a:ext cx="1681130" cy="1681130"/>
      </dsp:txXfrm>
    </dsp:sp>
    <dsp:sp modelId="{04E67B14-CADE-446A-B2E8-E128F24C10FE}">
      <dsp:nvSpPr>
        <dsp:cNvPr id="0" name=""/>
        <dsp:cNvSpPr/>
      </dsp:nvSpPr>
      <dsp:spPr>
        <a:xfrm rot="15207925">
          <a:off x="1849627" y="3163693"/>
          <a:ext cx="430710" cy="567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5207925">
        <a:off x="1849627" y="3163693"/>
        <a:ext cx="430710" cy="567381"/>
      </dsp:txXfrm>
    </dsp:sp>
    <dsp:sp modelId="{62186286-DFAF-4D5B-8B7E-3A2029A27039}">
      <dsp:nvSpPr>
        <dsp:cNvPr id="0" name=""/>
        <dsp:cNvSpPr/>
      </dsp:nvSpPr>
      <dsp:spPr>
        <a:xfrm>
          <a:off x="866089" y="1399798"/>
          <a:ext cx="1681130" cy="1681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2060"/>
              </a:solidFill>
            </a:rPr>
            <a:t>Крилаті  вислови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866089" y="1399798"/>
        <a:ext cx="1681130" cy="1681130"/>
      </dsp:txXfrm>
    </dsp:sp>
    <dsp:sp modelId="{588381A2-1918-48EB-AA9C-2E184351E785}">
      <dsp:nvSpPr>
        <dsp:cNvPr id="0" name=""/>
        <dsp:cNvSpPr/>
      </dsp:nvSpPr>
      <dsp:spPr>
        <a:xfrm rot="19440000">
          <a:off x="2494340" y="1221656"/>
          <a:ext cx="447954" cy="567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9440000">
        <a:off x="2494340" y="1221656"/>
        <a:ext cx="447954" cy="567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1753B-DE79-44CB-B59A-72C7776668B7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1B024-CD28-4F2B-B6BD-447B09ADC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EC1478-56AB-46CE-9BC2-D1CA954A2DF9}" type="datetime1">
              <a:rPr lang="ru-RU" smtClean="0"/>
              <a:pPr/>
              <a:t>08.11.2014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EA910-032D-4702-89DF-DF0D39E0E211}" type="datetime1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CD907FD-AEA4-4CE0-9F80-0AFAB60EE6EB}" type="datetime1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3F2F4-1EDF-4218-A941-1B037053B797}" type="datetime1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5D4939-E2D1-4DA8-95BC-2F340D71169B}" type="datetime1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169B3A-9CDC-49B1-80A2-ED31065EA7B3}" type="datetime1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A0A9F-88C8-4714-B9FF-4CACDE2CF34C}" type="datetime1">
              <a:rPr lang="ru-RU" smtClean="0"/>
              <a:pPr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C6C8E-7452-4C8B-8B97-FFA30F8870C7}" type="datetime1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41997E-E99E-4229-BB51-3D35C5B01774}" type="datetime1">
              <a:rPr lang="ru-RU" smtClean="0"/>
              <a:pPr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13603-9320-416D-9850-B7D13229CF3E}" type="datetime1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4135F7-7F65-4611-B2CA-2862A16E8A12}" type="datetime1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81C356F-6D52-4019-9146-5FBCF8B50EA0}" type="datetime1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1357299"/>
            <a:ext cx="8458200" cy="2514614"/>
          </a:xfrm>
        </p:spPr>
        <p:txBody>
          <a:bodyPr>
            <a:normAutofit/>
          </a:bodyPr>
          <a:lstStyle/>
          <a:p>
            <a:r>
              <a:rPr lang="uk-UA" b="1" i="1" dirty="0" smtClean="0"/>
              <a:t>Фразеологізми. Тренувальні вправи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Урок української мови в 6 класі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Заварити кашу</a:t>
            </a:r>
            <a:endParaRPr lang="ru-RU" dirty="0"/>
          </a:p>
        </p:txBody>
      </p:sp>
      <p:pic>
        <p:nvPicPr>
          <p:cNvPr id="5" name="Содержимое 4" descr="250px-Kasza_grycza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5731" y="2000240"/>
            <a:ext cx="7312552" cy="3714776"/>
          </a:xfr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142984"/>
          </a:xfrm>
        </p:spPr>
        <p:txBody>
          <a:bodyPr>
            <a:normAutofit fontScale="90000"/>
          </a:bodyPr>
          <a:lstStyle/>
          <a:p>
            <a:r>
              <a:rPr lang="uk-UA" sz="2000" i="1" dirty="0" smtClean="0"/>
              <a:t/>
            </a:r>
            <a:br>
              <a:rPr lang="uk-UA" sz="2000" i="1" dirty="0" smtClean="0"/>
            </a:br>
            <a:r>
              <a:rPr lang="uk-UA" sz="2000" i="1" dirty="0" smtClean="0"/>
              <a:t>Після слів чи фразеологізмів ви написали б слово-уточнення: дуже, зовсім, сильно, старанно, повністю?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857232"/>
          <a:ext cx="8501124" cy="5572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81"/>
                <a:gridCol w="1660933"/>
                <a:gridCol w="3478909"/>
                <a:gridCol w="1236001"/>
              </a:tblGrid>
              <a:tr h="1332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 dirty="0">
                          <a:latin typeface="Times New Roman"/>
                          <a:ea typeface="Times New Roman"/>
                          <a:cs typeface="Times New Roman"/>
                        </a:rPr>
                        <a:t>Слово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Слово-уточнення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Фразеологізм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Слово-уточнення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Втомитися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Не чути ні рук ні ніг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Не тямити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Ні в зуб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Переляканий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Ні живий ні мертвий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8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Тісно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Ніде й голку встромити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Плакати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Умиватися сльозами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Розбити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Упень розбити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Багато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Хоч греблю гати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Працювати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Чуба гріти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401080" cy="1357322"/>
          </a:xfrm>
        </p:spPr>
        <p:txBody>
          <a:bodyPr>
            <a:normAutofit fontScale="90000"/>
          </a:bodyPr>
          <a:lstStyle/>
          <a:p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2700" dirty="0" smtClean="0"/>
              <a:t>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uk-UA" sz="2700" dirty="0" smtClean="0"/>
              <a:t> на високий ступінь дії або ознаки вказують насамперед фразеологізми. Наприклад: не знати ні </a:t>
            </a:r>
            <a:r>
              <a:rPr lang="uk-UA" sz="2700" dirty="0" err="1" smtClean="0"/>
              <a:t>бе</a:t>
            </a:r>
            <a:r>
              <a:rPr lang="uk-UA" sz="2700" dirty="0" smtClean="0"/>
              <a:t> ні </a:t>
            </a:r>
            <a:r>
              <a:rPr lang="uk-UA" sz="2700" dirty="0" err="1" smtClean="0"/>
              <a:t>ме</a:t>
            </a:r>
            <a:r>
              <a:rPr lang="uk-UA" sz="2700" dirty="0" smtClean="0"/>
              <a:t> (зовсім не знати)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428736"/>
          <a:ext cx="8501123" cy="4940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81"/>
                <a:gridCol w="2125281"/>
                <a:gridCol w="3014560"/>
                <a:gridCol w="1236001"/>
              </a:tblGrid>
              <a:tr h="46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000" i="1" dirty="0">
                          <a:latin typeface="Times New Roman"/>
                          <a:ea typeface="Times New Roman"/>
                          <a:cs typeface="Times New Roman"/>
                        </a:rPr>
                        <a:t>Слово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000" i="1">
                          <a:latin typeface="Times New Roman"/>
                          <a:ea typeface="Times New Roman"/>
                          <a:cs typeface="Times New Roman"/>
                        </a:rPr>
                        <a:t>Слово-уточнення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000" i="1">
                          <a:latin typeface="Times New Roman"/>
                          <a:ea typeface="Times New Roman"/>
                          <a:cs typeface="Times New Roman"/>
                        </a:rPr>
                        <a:t>Фразеологізм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0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Слово-уточн</a:t>
                      </a:r>
                      <a:r>
                        <a:rPr lang="uk-UA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Втомитися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дуже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Не чути ні рук ні ніг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Не тямити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зовсім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Ні в зуб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Переляканий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сильно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Ні живий ні мертвий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8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Тісно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дуже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Ніде й голку встромити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Плакати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сильно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Умиватися сльозами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Розбити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остаточно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Упень розбити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Багато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дуже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Хоч греблю гати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Працювати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старанно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r>
                        <a:rPr lang="uk-UA" sz="2400" i="1">
                          <a:latin typeface="Times New Roman"/>
                          <a:ea typeface="Times New Roman"/>
                          <a:cs typeface="Times New Roman"/>
                        </a:rPr>
                        <a:t>Чуба гріти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5095" algn="l"/>
                        </a:tabLs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239000" cy="1143000"/>
          </a:xfrm>
        </p:spPr>
        <p:txBody>
          <a:bodyPr/>
          <a:lstStyle/>
          <a:p>
            <a:r>
              <a:rPr lang="uk-UA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ДЖЕРЕЛА  ФРАЗЕОЛОГІЇ</a:t>
            </a:r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  <p:pic>
        <p:nvPicPr>
          <p:cNvPr id="5" name="Рисунок 13" descr="PROFESSR.W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3143248"/>
            <a:ext cx="2355232" cy="340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357158" y="714356"/>
          <a:ext cx="750099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457200" y="457200"/>
            <a:ext cx="8229600" cy="8286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Доповни  фразеологічні  звороти</a:t>
            </a:r>
            <a:endParaRPr kumimoji="0" lang="ru-RU" sz="3200" b="1" i="0" u="none" strike="noStrike" kern="1200" cap="all" spc="0" normalizeH="0" baseline="0" noProof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 descr="тягти за  язик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3143250"/>
            <a:ext cx="25146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виходити  сухим  із  води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1143000"/>
            <a:ext cx="2403475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набрати  в  рот води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8" y="1071563"/>
            <a:ext cx="2357437" cy="186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одержимое 5"/>
          <p:cNvSpPr txBox="1">
            <a:spLocks/>
          </p:cNvSpPr>
          <p:nvPr/>
        </p:nvSpPr>
        <p:spPr>
          <a:xfrm>
            <a:off x="142875" y="1357313"/>
            <a:ext cx="3714750" cy="38862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None/>
              <a:tabLst/>
              <a:defRPr/>
            </a:pPr>
            <a:endParaRPr kumimoji="0" lang="uk-U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None/>
              <a:tabLst/>
              <a:defRPr/>
            </a:pPr>
            <a:r>
              <a:rPr kumimoji="0" 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  води  в…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None/>
              <a:tabLst/>
              <a:defRPr/>
            </a:pPr>
            <a:r>
              <a:rPr kumimoji="0" 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Вийти …  з  води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None/>
              <a:tabLst/>
              <a:defRPr/>
            </a:pPr>
            <a:r>
              <a:rPr kumimoji="0" 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Тягти  за …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None/>
              <a:tabLst/>
              <a:defRPr/>
            </a:pPr>
            <a:r>
              <a:rPr kumimoji="0" 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Стояти  над  …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None/>
              <a:tabLst/>
              <a:defRPr/>
            </a:pPr>
            <a:r>
              <a:rPr kumimoji="0" 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Їхати  …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Рисунок 15" descr="їхати зайцем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313" y="5286375"/>
            <a:ext cx="40671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стояти над душею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75" y="3286125"/>
            <a:ext cx="2714625" cy="170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uk-UA" dirty="0" smtClean="0"/>
              <a:t>Вигукові фразеологізми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758138" cy="531275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k-UA" sz="2800" dirty="0" smtClean="0"/>
              <a:t>Вказують на почуття, емоції:</a:t>
            </a:r>
          </a:p>
          <a:p>
            <a:pPr>
              <a:buFont typeface="Wingdings" pitchFamily="2" charset="2"/>
              <a:buNone/>
            </a:pPr>
            <a:r>
              <a:rPr lang="uk-UA" sz="2800" dirty="0" smtClean="0"/>
              <a:t> </a:t>
            </a:r>
            <a:r>
              <a:rPr lang="uk-UA" sz="2800" i="1" dirty="0" smtClean="0"/>
              <a:t>от тобі й на                 от тобі й раз</a:t>
            </a:r>
          </a:p>
          <a:p>
            <a:pPr>
              <a:buFont typeface="Wingdings" pitchFamily="2" charset="2"/>
              <a:buNone/>
            </a:pPr>
            <a:r>
              <a:rPr lang="uk-UA" sz="2800" i="1" dirty="0" smtClean="0"/>
              <a:t> туди до лиха                тим-то й ба </a:t>
            </a:r>
          </a:p>
          <a:p>
            <a:pPr>
              <a:buFont typeface="Wingdings" pitchFamily="2" charset="2"/>
              <a:buNone/>
            </a:pPr>
            <a:r>
              <a:rPr lang="uk-UA" sz="2800" i="1" dirty="0" smtClean="0"/>
              <a:t>ні пуху ні пера                хай йому грець </a:t>
            </a:r>
          </a:p>
          <a:p>
            <a:pPr>
              <a:buFont typeface="Wingdings" pitchFamily="2" charset="2"/>
              <a:buNone/>
            </a:pPr>
            <a:r>
              <a:rPr lang="uk-UA" sz="2800" i="1" dirty="0" err="1" smtClean="0"/>
              <a:t>цур</a:t>
            </a:r>
            <a:r>
              <a:rPr lang="uk-UA" sz="2800" i="1" dirty="0" smtClean="0"/>
              <a:t> тобі                         не доведи Господи</a:t>
            </a:r>
          </a:p>
          <a:p>
            <a:pPr>
              <a:buFont typeface="Wingdings" pitchFamily="2" charset="2"/>
              <a:buNone/>
            </a:pPr>
            <a:r>
              <a:rPr lang="uk-UA" sz="2800" i="1" dirty="0" smtClean="0"/>
              <a:t> і треба ж</a:t>
            </a:r>
          </a:p>
          <a:p>
            <a:pPr>
              <a:buFont typeface="Wingdings" pitchFamily="2" charset="2"/>
              <a:buNone/>
            </a:pPr>
            <a:r>
              <a:rPr lang="uk-UA" sz="2800" i="1" dirty="0" smtClean="0"/>
              <a:t>     </a:t>
            </a:r>
            <a:r>
              <a:rPr lang="uk-UA" sz="2800" dirty="0" smtClean="0"/>
              <a:t>У тексті використовуються нарівні зі звичайними вигуками: </a:t>
            </a:r>
            <a:r>
              <a:rPr lang="uk-UA" sz="2800" i="1" dirty="0" smtClean="0"/>
              <a:t>Я вже вас так буду шанувати, як нікого в світі, </a:t>
            </a:r>
            <a:r>
              <a:rPr lang="uk-UA" sz="2800" i="1" u="sng" dirty="0" smtClean="0"/>
              <a:t>побий мене грім</a:t>
            </a:r>
            <a:r>
              <a:rPr lang="uk-UA" sz="2800" i="1" dirty="0" smtClean="0"/>
              <a:t>! (М. Стельмах)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“Мікрофон”</a:t>
            </a:r>
            <a:r>
              <a:rPr lang="uk-UA" dirty="0" smtClean="0"/>
              <a:t>. </a:t>
            </a:r>
            <a:br>
              <a:rPr lang="uk-UA" dirty="0" smtClean="0"/>
            </a:br>
            <a:r>
              <a:rPr lang="uk-UA" dirty="0" err="1" smtClean="0"/>
              <a:t>“Сьогодні</a:t>
            </a:r>
            <a:r>
              <a:rPr lang="uk-UA" dirty="0" smtClean="0"/>
              <a:t> на уроці я …”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  <p:pic>
        <p:nvPicPr>
          <p:cNvPr id="1026" name="Picture 2" descr="C:\Users\Администратор\Desktop\ukr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928802"/>
            <a:ext cx="5715000" cy="4619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Вітаємо хлібом-сіллю!</a:t>
            </a:r>
            <a:endParaRPr lang="ru-RU" dirty="0"/>
          </a:p>
        </p:txBody>
      </p:sp>
      <p:pic>
        <p:nvPicPr>
          <p:cNvPr id="5" name="Содержимое 4" descr="-AmAkZ4DDd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4593" y="1609725"/>
            <a:ext cx="4044214" cy="4846638"/>
          </a:xfr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428604"/>
            <a:ext cx="8401080" cy="5143536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tabLst>
                <a:tab pos="800100" algn="l"/>
              </a:tabLst>
            </a:pPr>
            <a:r>
              <a:rPr lang="uk-UA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Вітали, а за здоров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`</a:t>
            </a:r>
            <a:r>
              <a:rPr lang="uk-UA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 не питали</a:t>
            </a:r>
            <a:br>
              <a:rPr lang="uk-UA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uk-UA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Будьте, як вдома, але поводьтесь, як у гостях</a:t>
            </a:r>
            <a:br>
              <a:rPr lang="uk-UA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uk-UA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Пташку пізнають по пір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`</a:t>
            </a:r>
            <a:r>
              <a:rPr lang="uk-UA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ю, а людину по мові</a:t>
            </a:r>
            <a:br>
              <a:rPr lang="uk-UA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uk-UA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Незваний гість гірше татарина</a:t>
            </a:r>
            <a:r>
              <a:rPr lang="uk-UA" sz="5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54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Поцілувати замок</a:t>
            </a:r>
            <a:endParaRPr lang="ru-RU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2000240"/>
            <a:ext cx="5274884" cy="3510195"/>
          </a:xfr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Годувати </a:t>
            </a:r>
            <a:r>
              <a:rPr lang="uk-UA" dirty="0" err="1" smtClean="0"/>
              <a:t>буханцями</a:t>
            </a:r>
            <a:r>
              <a:rPr lang="uk-UA" dirty="0" smtClean="0"/>
              <a:t>;</a:t>
            </a:r>
            <a:br>
              <a:rPr lang="uk-UA" dirty="0" smtClean="0"/>
            </a:br>
            <a:r>
              <a:rPr lang="uk-UA" dirty="0" smtClean="0"/>
              <a:t>                - лящами</a:t>
            </a:r>
            <a:endParaRPr lang="ru-RU" dirty="0"/>
          </a:p>
        </p:txBody>
      </p:sp>
      <p:pic>
        <p:nvPicPr>
          <p:cNvPr id="7" name="Содержимое 6" descr="2014032713474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42778"/>
            <a:ext cx="3943899" cy="2957924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  <p:pic>
        <p:nvPicPr>
          <p:cNvPr id="9" name="Содержимое 5" descr="abramis_brama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357686" y="2786058"/>
            <a:ext cx="4592443" cy="257176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Годувати з ложечки;</a:t>
            </a:r>
            <a:br>
              <a:rPr lang="uk-UA" dirty="0" smtClean="0"/>
            </a:br>
            <a:r>
              <a:rPr lang="uk-UA" dirty="0" smtClean="0"/>
              <a:t>                  - гарбузами</a:t>
            </a:r>
            <a:endParaRPr lang="ru-RU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11157" y="2186270"/>
            <a:ext cx="4403719" cy="2957242"/>
          </a:xfrm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  <p:pic>
        <p:nvPicPr>
          <p:cNvPr id="8" name="Содержимое 7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2214554"/>
            <a:ext cx="4008933" cy="3000396"/>
          </a:xfrm>
          <a:prstGeom prst="rect">
            <a:avLst/>
          </a:prstGeom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Горох з капустою</a:t>
            </a:r>
            <a:endParaRPr lang="ru-RU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51655" y="2500307"/>
            <a:ext cx="2928958" cy="2928958"/>
          </a:xfrm>
        </p:spPr>
      </p:pic>
      <p:pic>
        <p:nvPicPr>
          <p:cNvPr id="6" name="Содержимое 5" descr="index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57752" y="2500306"/>
            <a:ext cx="3801955" cy="2857520"/>
          </a:xfrm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  <p:sp>
        <p:nvSpPr>
          <p:cNvPr id="11" name="Плюс 10"/>
          <p:cNvSpPr/>
          <p:nvPr/>
        </p:nvSpPr>
        <p:spPr>
          <a:xfrm>
            <a:off x="3500430" y="3071810"/>
            <a:ext cx="1428760" cy="18573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Як вареник у маслі</a:t>
            </a:r>
            <a:endParaRPr lang="ru-RU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857364"/>
            <a:ext cx="6500858" cy="4000528"/>
          </a:xfr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Сушити зуби на сонці </a:t>
            </a:r>
            <a:endParaRPr lang="ru-RU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214554"/>
            <a:ext cx="4397193" cy="3293651"/>
          </a:xfrm>
        </p:spPr>
      </p:pic>
      <p:pic>
        <p:nvPicPr>
          <p:cNvPr id="6" name="Содержимое 5" descr="index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000240"/>
            <a:ext cx="4000528" cy="4000528"/>
          </a:xfrm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Сидорович Л.В., учитель Тростянецької ЗОШ І-ІІ ст.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176</TotalTime>
  <Words>383</Words>
  <Application>Microsoft Office PowerPoint</Application>
  <PresentationFormat>Экран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Фразеологізми. Тренувальні вправи </vt:lpstr>
      <vt:lpstr>Вітаємо хлібом-сіллю!</vt:lpstr>
      <vt:lpstr>Вітали, а за здоров`я  не питали  Будьте, як вдома, але поводьтесь, як у гостях  Пташку пізнають по пір`ю, а людину по мові  Незваний гість гірше татарина </vt:lpstr>
      <vt:lpstr>Поцілувати замок</vt:lpstr>
      <vt:lpstr>Годувати буханцями;                 - лящами</vt:lpstr>
      <vt:lpstr>Годувати з ложечки;                   - гарбузами</vt:lpstr>
      <vt:lpstr>Горох з капустою</vt:lpstr>
      <vt:lpstr>Як вареник у маслі</vt:lpstr>
      <vt:lpstr>Сушити зуби на сонці </vt:lpstr>
      <vt:lpstr>Заварити кашу</vt:lpstr>
      <vt:lpstr> Після слів чи фразеологізмів ви написали б слово-уточнення: дуже, зовсім, сильно, старанно, повністю? </vt:lpstr>
      <vt:lpstr>         на високий ступінь дії або ознаки вказують насамперед фразеологізми. Наприклад: не знати ні бе ні ме (зовсім не знати)  </vt:lpstr>
      <vt:lpstr>ДЖЕРЕЛА  ФРАЗЕОЛОГІЇ </vt:lpstr>
      <vt:lpstr>Слайд 14</vt:lpstr>
      <vt:lpstr>Вигукові фразеологізми</vt:lpstr>
      <vt:lpstr>“Мікрофон”.  “Сьогодні на уроці я …”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Годувати буханцями; гарбузами</dc:title>
  <dc:creator>Администратор</dc:creator>
  <cp:lastModifiedBy>DNA7 X64</cp:lastModifiedBy>
  <cp:revision>20</cp:revision>
  <dcterms:created xsi:type="dcterms:W3CDTF">2014-11-05T18:15:04Z</dcterms:created>
  <dcterms:modified xsi:type="dcterms:W3CDTF">2014-11-08T17:32:49Z</dcterms:modified>
</cp:coreProperties>
</file>