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2" r:id="rId9"/>
    <p:sldId id="273" r:id="rId10"/>
    <p:sldId id="274" r:id="rId11"/>
    <p:sldId id="266" r:id="rId12"/>
    <p:sldId id="267" r:id="rId13"/>
    <p:sldId id="268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sz="3600" dirty="0" smtClean="0"/>
              <a:t> </a:t>
            </a:r>
            <a:r>
              <a:rPr lang="uk-UA" sz="3100" dirty="0" smtClean="0"/>
              <a:t>Спиридон </a:t>
            </a:r>
            <a:r>
              <a:rPr lang="uk-UA" sz="3100" dirty="0" err="1" smtClean="0"/>
              <a:t>Черкасенко</a:t>
            </a:r>
            <a:r>
              <a:rPr lang="uk-UA" sz="3100" dirty="0" smtClean="0"/>
              <a:t>.</a:t>
            </a:r>
            <a:br>
              <a:rPr lang="uk-UA" sz="3100" dirty="0" smtClean="0"/>
            </a:br>
            <a:r>
              <a:rPr lang="uk-UA" sz="3100" dirty="0" smtClean="0"/>
              <a:t> «Маленький горбань». </a:t>
            </a:r>
            <a:br>
              <a:rPr lang="uk-UA" sz="3100" dirty="0" smtClean="0"/>
            </a:br>
            <a:r>
              <a:rPr lang="ru-RU" sz="3100" dirty="0" smtClean="0"/>
              <a:t>Краса </a:t>
            </a:r>
            <a:r>
              <a:rPr lang="uk-UA" sz="3100" dirty="0" smtClean="0"/>
              <a:t>і незахищеність людської душі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2786058"/>
            <a:ext cx="3857666" cy="385766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29642" cy="8943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Поет Володимир </a:t>
            </a:r>
            <a:r>
              <a:rPr lang="uk-UA" dirty="0" err="1" smtClean="0"/>
              <a:t>Забаштанський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abashtansky_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09" y="1500174"/>
            <a:ext cx="3911457" cy="4991019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428736"/>
            <a:ext cx="4041775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dirty="0" smtClean="0"/>
              <a:t>у юності втратив зір і обидві руки, але переміг свої вади, навіть став </a:t>
            </a:r>
            <a:r>
              <a:rPr lang="uk-UA" sz="3200" dirty="0" smtClean="0"/>
              <a:t>членом </a:t>
            </a:r>
            <a:r>
              <a:rPr lang="uk-UA" sz="3200" dirty="0" smtClean="0"/>
              <a:t>Спілки письменників України; учасники Параолімпійських ігор.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9658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Художниця </a:t>
            </a:r>
            <a:r>
              <a:rPr lang="uk-UA" dirty="0" smtClean="0"/>
              <a:t>Марія Приймаченко</a:t>
            </a:r>
            <a:endParaRPr lang="ru-RU" dirty="0"/>
          </a:p>
        </p:txBody>
      </p:sp>
      <p:pic>
        <p:nvPicPr>
          <p:cNvPr id="5" name="Содержимое 4" descr="220px-Приймаченко_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3289589" cy="4336277"/>
          </a:xfrm>
        </p:spPr>
      </p:pic>
      <p:pic>
        <p:nvPicPr>
          <p:cNvPr id="6" name="Содержимое 5" descr="200px-Bogdanivka_Jagotyn_(Bilokur)_00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643050"/>
            <a:ext cx="2900366" cy="4350549"/>
          </a:xfrm>
        </p:spPr>
      </p:pic>
      <p:sp>
        <p:nvSpPr>
          <p:cNvPr id="8" name="Прямоугольник 7"/>
          <p:cNvSpPr/>
          <p:nvPr/>
        </p:nvSpPr>
        <p:spPr>
          <a:xfrm>
            <a:off x="357158" y="5643578"/>
            <a:ext cx="8286808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З раннього </a:t>
            </a:r>
            <a:r>
              <a:rPr lang="uk-UA" sz="2800" b="1" dirty="0" smtClean="0">
                <a:solidFill>
                  <a:schemeClr val="tx1"/>
                </a:solidFill>
              </a:rPr>
              <a:t>дитинства </a:t>
            </a:r>
            <a:r>
              <a:rPr lang="uk-UA" sz="2800" b="1" dirty="0" smtClean="0">
                <a:solidFill>
                  <a:schemeClr val="tx1"/>
                </a:solidFill>
              </a:rPr>
              <a:t>Марія тяжко хворіла на поліомієліт, тому ходила на милицях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Марія малювала </a:t>
            </a:r>
            <a:r>
              <a:rPr lang="uk-UA" dirty="0" smtClean="0"/>
              <a:t>чарівні квіти, казкових звірів, птахів</a:t>
            </a:r>
            <a:endParaRPr lang="ru-RU" dirty="0"/>
          </a:p>
        </p:txBody>
      </p:sp>
      <p:pic>
        <p:nvPicPr>
          <p:cNvPr id="5" name="Содержимое 4" descr="18s05_ar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1428736"/>
            <a:ext cx="4511874" cy="3143272"/>
          </a:xfrm>
        </p:spPr>
      </p:pic>
      <p:pic>
        <p:nvPicPr>
          <p:cNvPr id="6" name="Содержимое 5" descr="imд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3429000"/>
            <a:ext cx="4753329" cy="3232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о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3873111" cy="2751947"/>
          </a:xfrm>
        </p:spPr>
      </p:pic>
      <p:pic>
        <p:nvPicPr>
          <p:cNvPr id="6" name="Содержимое 5" descr="в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642918"/>
            <a:ext cx="4007786" cy="2786082"/>
          </a:xfrm>
        </p:spPr>
      </p:pic>
      <p:pic>
        <p:nvPicPr>
          <p:cNvPr id="7" name="Содержимое 4" descr="200px-Pryjmachenko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544" y="3857628"/>
            <a:ext cx="3905967" cy="2714644"/>
          </a:xfrm>
          <a:prstGeom prst="rect">
            <a:avLst/>
          </a:prstGeom>
        </p:spPr>
      </p:pic>
      <p:pic>
        <p:nvPicPr>
          <p:cNvPr id="8" name="Содержимое 5" descr="200px-Pryjmachenko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929065"/>
            <a:ext cx="3858998" cy="2682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Риси зовнішності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«страшний химерний великий  горб</a:t>
            </a:r>
            <a:r>
              <a:rPr lang="uk-UA" dirty="0" smtClean="0"/>
              <a:t>»</a:t>
            </a:r>
          </a:p>
          <a:p>
            <a:r>
              <a:rPr lang="uk-UA" dirty="0" smtClean="0"/>
              <a:t> </a:t>
            </a:r>
            <a:r>
              <a:rPr lang="uk-UA" dirty="0" smtClean="0"/>
              <a:t>«невеличка рідковолоса голівка</a:t>
            </a:r>
            <a:r>
              <a:rPr lang="uk-UA" dirty="0" smtClean="0"/>
              <a:t>»</a:t>
            </a:r>
          </a:p>
          <a:p>
            <a:r>
              <a:rPr lang="uk-UA" dirty="0" smtClean="0"/>
              <a:t> </a:t>
            </a:r>
            <a:r>
              <a:rPr lang="uk-UA" dirty="0" smtClean="0"/>
              <a:t>«худі гострі коліна</a:t>
            </a:r>
            <a:r>
              <a:rPr lang="uk-UA" dirty="0" smtClean="0"/>
              <a:t>»</a:t>
            </a:r>
          </a:p>
          <a:p>
            <a:r>
              <a:rPr lang="uk-UA" dirty="0" smtClean="0"/>
              <a:t>«</a:t>
            </a:r>
            <a:r>
              <a:rPr lang="uk-UA" dirty="0" smtClean="0"/>
              <a:t>глибокі, променисті, </a:t>
            </a:r>
            <a:r>
              <a:rPr lang="uk-UA" dirty="0" smtClean="0"/>
              <a:t>розумні </a:t>
            </a:r>
            <a:r>
              <a:rPr lang="uk-UA" dirty="0" smtClean="0"/>
              <a:t>очі</a:t>
            </a:r>
            <a:r>
              <a:rPr lang="uk-UA" dirty="0" smtClean="0"/>
              <a:t>»</a:t>
            </a:r>
          </a:p>
          <a:p>
            <a:r>
              <a:rPr lang="uk-UA" dirty="0" smtClean="0"/>
              <a:t> </a:t>
            </a:r>
            <a:r>
              <a:rPr lang="uk-UA" dirty="0" smtClean="0"/>
              <a:t>«журні сині очі</a:t>
            </a:r>
            <a:r>
              <a:rPr lang="uk-UA" dirty="0" smtClean="0"/>
              <a:t>»</a:t>
            </a:r>
          </a:p>
          <a:p>
            <a:r>
              <a:rPr lang="uk-UA" dirty="0" smtClean="0"/>
              <a:t> </a:t>
            </a:r>
            <a:r>
              <a:rPr lang="uk-UA" dirty="0" smtClean="0"/>
              <a:t>«бліде обличчя</a:t>
            </a:r>
            <a:r>
              <a:rPr lang="uk-UA" dirty="0" smtClean="0"/>
              <a:t>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Внутрішні душевні </a:t>
            </a:r>
            <a:r>
              <a:rPr lang="uk-UA" dirty="0" smtClean="0"/>
              <a:t>якості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</a:t>
            </a:r>
            <a:r>
              <a:rPr lang="uk-UA" sz="3200" dirty="0" smtClean="0"/>
              <a:t>чудове серце</a:t>
            </a:r>
            <a:r>
              <a:rPr lang="uk-UA" sz="3200" dirty="0" smtClean="0"/>
              <a:t>» </a:t>
            </a:r>
            <a:endParaRPr lang="en-US" sz="3200" dirty="0" smtClean="0"/>
          </a:p>
          <a:p>
            <a:r>
              <a:rPr lang="uk-UA" sz="3200" dirty="0" smtClean="0"/>
              <a:t>«поважна, </a:t>
            </a:r>
            <a:r>
              <a:rPr lang="uk-UA" sz="3200" dirty="0" smtClean="0"/>
              <a:t>повчальна </a:t>
            </a:r>
            <a:r>
              <a:rPr lang="uk-UA" sz="3200" dirty="0" smtClean="0"/>
              <a:t>мова</a:t>
            </a:r>
            <a:r>
              <a:rPr lang="uk-UA" sz="3200" dirty="0" smtClean="0"/>
              <a:t>»</a:t>
            </a:r>
            <a:endParaRPr lang="en-US" sz="3200" dirty="0" smtClean="0"/>
          </a:p>
          <a:p>
            <a:r>
              <a:rPr lang="uk-UA" sz="3200" dirty="0" smtClean="0"/>
              <a:t> «думки лагідні</a:t>
            </a:r>
            <a:r>
              <a:rPr lang="uk-UA" sz="3200" dirty="0" smtClean="0"/>
              <a:t>»</a:t>
            </a:r>
            <a:endParaRPr lang="en-US" sz="3200" dirty="0" smtClean="0"/>
          </a:p>
          <a:p>
            <a:r>
              <a:rPr lang="uk-UA" sz="3200" dirty="0" smtClean="0"/>
              <a:t>«серце чуле до всяких пригод, що траплялися створінням </a:t>
            </a:r>
            <a:r>
              <a:rPr lang="uk-UA" sz="3200" dirty="0" smtClean="0"/>
              <a:t>малим </a:t>
            </a:r>
            <a:r>
              <a:rPr lang="uk-UA" sz="3200" dirty="0" smtClean="0"/>
              <a:t>та беззахисним»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Орієнтовний план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uk-UA" dirty="0" smtClean="0"/>
              <a:t>1) Хто такий </a:t>
            </a:r>
            <a:r>
              <a:rPr lang="ru-RU" dirty="0" smtClean="0"/>
              <a:t>Павлик.</a:t>
            </a:r>
          </a:p>
          <a:p>
            <a:r>
              <a:rPr lang="uk-UA" dirty="0" smtClean="0"/>
              <a:t>2) Зовнішність хлопчика.</a:t>
            </a:r>
            <a:endParaRPr lang="ru-RU" dirty="0" smtClean="0"/>
          </a:p>
          <a:p>
            <a:r>
              <a:rPr lang="uk-UA" dirty="0" smtClean="0"/>
              <a:t>3) Внутрішні, душевні якості малого горбаня.</a:t>
            </a:r>
            <a:endParaRPr lang="ru-RU" dirty="0" smtClean="0"/>
          </a:p>
          <a:p>
            <a:r>
              <a:rPr lang="uk-UA" dirty="0" smtClean="0"/>
              <a:t>4) Ставлення рідних до хлопця.</a:t>
            </a:r>
            <a:endParaRPr lang="ru-RU" dirty="0" smtClean="0"/>
          </a:p>
          <a:p>
            <a:r>
              <a:rPr lang="uk-UA" dirty="0" smtClean="0"/>
              <a:t>5) Стосунки з дітьми.</a:t>
            </a:r>
            <a:endParaRPr lang="ru-RU" dirty="0" smtClean="0"/>
          </a:p>
          <a:p>
            <a:r>
              <a:rPr lang="uk-UA" dirty="0" smtClean="0"/>
              <a:t>6) Любов до природи.</a:t>
            </a:r>
            <a:endParaRPr lang="ru-RU" dirty="0" smtClean="0"/>
          </a:p>
          <a:p>
            <a:r>
              <a:rPr lang="uk-UA" dirty="0" smtClean="0"/>
              <a:t>7) Захоплення казками.</a:t>
            </a:r>
            <a:endParaRPr lang="ru-RU" dirty="0" smtClean="0"/>
          </a:p>
          <a:p>
            <a:r>
              <a:rPr lang="uk-UA" dirty="0" smtClean="0"/>
              <a:t>8) Вчинки хлопчика, що свідчать про його добре серце, почуття справедливості.</a:t>
            </a:r>
            <a:endParaRPr lang="ru-RU" dirty="0" smtClean="0"/>
          </a:p>
          <a:p>
            <a:r>
              <a:rPr lang="uk-UA" dirty="0" smtClean="0"/>
              <a:t>9) Уміння прощати перемагає зло.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2357454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Чого навчає нас цей твір?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Яким </a:t>
            </a:r>
            <a:r>
              <a:rPr lang="uk-UA" sz="2800" dirty="0" smtClean="0"/>
              <a:t>чином дане прислів'я пов'язане зі змістом </a:t>
            </a:r>
            <a:r>
              <a:rPr lang="uk-UA" sz="2800" dirty="0" smtClean="0"/>
              <a:t>оповідання?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I група - «Краще погана дорога, ніж поганий супутник</a:t>
            </a:r>
            <a:r>
              <a:rPr lang="uk-UA" sz="3600" dirty="0" smtClean="0"/>
              <a:t>».</a:t>
            </a:r>
          </a:p>
          <a:p>
            <a:endParaRPr lang="ru-RU" sz="3600" dirty="0" smtClean="0"/>
          </a:p>
          <a:p>
            <a:r>
              <a:rPr lang="uk-UA" sz="3600" dirty="0" smtClean="0"/>
              <a:t>II </a:t>
            </a:r>
            <a:r>
              <a:rPr lang="ru-RU" sz="3600" dirty="0" smtClean="0"/>
              <a:t>г </a:t>
            </a:r>
            <a:r>
              <a:rPr lang="uk-UA" sz="3600" dirty="0" smtClean="0"/>
              <a:t>руті а - «Не роби комусь, що тобі не миле</a:t>
            </a:r>
            <a:r>
              <a:rPr lang="uk-UA" sz="3600" dirty="0" smtClean="0"/>
              <a:t>».</a:t>
            </a:r>
          </a:p>
          <a:p>
            <a:endParaRPr lang="ru-RU" sz="3600" dirty="0" smtClean="0"/>
          </a:p>
          <a:p>
            <a:r>
              <a:rPr lang="uk-UA" sz="3600" dirty="0" smtClean="0"/>
              <a:t>III група - «Чужому лихові не смійся».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Знайдіть відповідний </a:t>
            </a:r>
            <a:r>
              <a:rPr lang="uk-UA" sz="2800" dirty="0" smtClean="0"/>
              <a:t>уривок в тексті </a:t>
            </a:r>
            <a:r>
              <a:rPr lang="uk-UA" sz="2800" dirty="0" smtClean="0"/>
              <a:t>за ключовими словами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Завдання І парі: старому, потішити, химерний горб, лю­бив, Захарків, </a:t>
            </a:r>
            <a:r>
              <a:rPr lang="uk-UA" dirty="0" err="1" smtClean="0"/>
              <a:t>Пронька</a:t>
            </a:r>
            <a:r>
              <a:rPr lang="uk-UA" dirty="0" smtClean="0"/>
              <a:t>, чудового серця, зобидять, рятувати.</a:t>
            </a:r>
            <a:endParaRPr lang="ru-RU" dirty="0" smtClean="0"/>
          </a:p>
          <a:p>
            <a:r>
              <a:rPr lang="uk-UA" dirty="0" smtClean="0"/>
              <a:t>Завдання II парі: дід, з Явдохою, на порозі, обойко, весело, крем'яхи, Захарко, гратимемось.</a:t>
            </a:r>
            <a:endParaRPr lang="ru-RU" dirty="0" smtClean="0"/>
          </a:p>
          <a:p>
            <a:r>
              <a:rPr lang="uk-UA" dirty="0" smtClean="0"/>
              <a:t>Завдання III парі: серденько, тьохнуло, од страху, побіг, над гніздечком, четверо, яєчок.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Спиридон Федорович </a:t>
            </a:r>
            <a:r>
              <a:rPr lang="uk-UA" sz="4000" dirty="0" err="1" smtClean="0"/>
              <a:t>Черкасенко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т</a:t>
            </a:r>
            <a:r>
              <a:rPr lang="uk-UA" sz="3600" dirty="0" err="1" smtClean="0"/>
              <a:t>алановитий</a:t>
            </a:r>
            <a:r>
              <a:rPr lang="uk-UA" sz="3600" dirty="0" smtClean="0"/>
              <a:t> поет, прозаїк, драматург, педагог, журналіст. Понад 10 років учителював,  мав можливість і вчити, і вивчати дітей, пізнавати їх світ. Працював у школах шахтарських містечок на  Донбасі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37258"/>
          </a:xfrm>
        </p:spPr>
        <p:txBody>
          <a:bodyPr/>
          <a:lstStyle/>
          <a:p>
            <a:pPr algn="ctr"/>
            <a:r>
              <a:rPr lang="uk-UA" dirty="0" smtClean="0"/>
              <a:t>«Мікрофон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Я ЗНАЮ</a:t>
            </a:r>
          </a:p>
          <a:p>
            <a:r>
              <a:rPr lang="uk-UA" dirty="0" smtClean="0"/>
              <a:t> </a:t>
            </a:r>
            <a:r>
              <a:rPr lang="uk-UA" dirty="0" smtClean="0"/>
              <a:t>Я </a:t>
            </a:r>
            <a:r>
              <a:rPr lang="uk-UA" dirty="0" smtClean="0"/>
              <a:t>МОЖУ</a:t>
            </a:r>
          </a:p>
          <a:p>
            <a:r>
              <a:rPr lang="uk-UA" dirty="0" smtClean="0"/>
              <a:t> </a:t>
            </a:r>
            <a:r>
              <a:rPr lang="uk-UA" dirty="0" smtClean="0"/>
              <a:t>МЕНІ </a:t>
            </a:r>
            <a:r>
              <a:rPr lang="uk-UA" dirty="0" smtClean="0"/>
              <a:t>СПОДОБАЛОСЬ </a:t>
            </a:r>
          </a:p>
          <a:p>
            <a:r>
              <a:rPr lang="uk-UA" dirty="0" smtClean="0"/>
              <a:t>ТРЕБА </a:t>
            </a:r>
            <a:r>
              <a:rPr lang="uk-UA" dirty="0" smtClean="0"/>
              <a:t>ВІДЗНАЧИТИ РОБОТУ </a:t>
            </a:r>
            <a:r>
              <a:rPr lang="uk-UA" dirty="0" smtClean="0"/>
              <a:t>УЧНІВ</a:t>
            </a:r>
          </a:p>
          <a:p>
            <a:r>
              <a:rPr lang="uk-UA" dirty="0" smtClean="0"/>
              <a:t> </a:t>
            </a:r>
            <a:r>
              <a:rPr lang="uk-UA" dirty="0" smtClean="0"/>
              <a:t>МЕНІ БУЛО </a:t>
            </a:r>
            <a:r>
              <a:rPr lang="uk-UA" dirty="0" smtClean="0"/>
              <a:t>ЦІКАВО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slayd3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785926"/>
            <a:ext cx="4788973" cy="359173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86700" cy="4972072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Скласти твір-роздум</a:t>
            </a:r>
          </a:p>
          <a:p>
            <a:pPr algn="ctr">
              <a:buNone/>
            </a:pPr>
            <a:r>
              <a:rPr lang="uk-UA" sz="5400" dirty="0" smtClean="0"/>
              <a:t> </a:t>
            </a:r>
            <a:r>
              <a:rPr lang="uk-UA" sz="5400" dirty="0" smtClean="0"/>
              <a:t>«Яка краса врятує світ</a:t>
            </a:r>
            <a:r>
              <a:rPr lang="uk-UA" sz="5400" dirty="0" smtClean="0"/>
              <a:t>?»</a:t>
            </a:r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dirty="0" smtClean="0"/>
              <a:t>(про красу зовнішню і красу людської душі (внутрішню).</a:t>
            </a:r>
            <a:endParaRPr lang="ru-RU" dirty="0"/>
          </a:p>
        </p:txBody>
      </p:sp>
      <p:pic>
        <p:nvPicPr>
          <p:cNvPr id="5" name="Содержимое 4" descr="Ukr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9304" y="1142984"/>
            <a:ext cx="4554172" cy="264320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929090" cy="558325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Написав ЗО книжок, серед них найвідомішими є «Пригоди молодого лицаря», «Діткам», «Маленький горбань» та </a:t>
            </a:r>
            <a:r>
              <a:rPr lang="uk-UA" sz="3200" dirty="0" smtClean="0"/>
              <a:t>інші</a:t>
            </a:r>
            <a:endParaRPr lang="ru-RU" sz="3200" dirty="0"/>
          </a:p>
        </p:txBody>
      </p:sp>
      <p:pic>
        <p:nvPicPr>
          <p:cNvPr id="4" name="Содержимое 3" descr="200px-Спиридон_Черкасенк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4702248" cy="55721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л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4000168" cy="6011181"/>
          </a:xfrm>
        </p:spPr>
      </p:pic>
      <p:pic>
        <p:nvPicPr>
          <p:cNvPr id="9" name="Содержимое 8" descr="1241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500042"/>
            <a:ext cx="3766954" cy="576344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001(78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71670" y="357166"/>
            <a:ext cx="4078288" cy="62452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00042"/>
            <a:ext cx="7596745" cy="569755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599_html_55ebdd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14290"/>
            <a:ext cx="4555043" cy="60723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о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2677821" cy="2713846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000364" y="285728"/>
            <a:ext cx="5686436" cy="642942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Горб у людини - </a:t>
            </a:r>
            <a:r>
              <a:rPr lang="uk-UA" dirty="0" smtClean="0"/>
              <a:t>деформація </a:t>
            </a:r>
            <a:r>
              <a:rPr lang="uk-UA" dirty="0" smtClean="0"/>
              <a:t>хребта, що полягає у викривленні його під кутом у </a:t>
            </a:r>
            <a:r>
              <a:rPr lang="uk-UA" dirty="0" err="1" smtClean="0"/>
              <a:t>передньо-задньому</a:t>
            </a:r>
            <a:r>
              <a:rPr lang="uk-UA" dirty="0" smtClean="0"/>
              <a:t> й бічному напрямах. Виникає внаслідок руйнування хребців (звичайно кількох) або порушення їхньої будови, </a:t>
            </a:r>
            <a:r>
              <a:rPr lang="uk-UA" dirty="0" smtClean="0"/>
              <a:t>спричинюваних </a:t>
            </a:r>
            <a:r>
              <a:rPr lang="uk-UA" dirty="0" smtClean="0"/>
              <a:t>різними захворюваннями і ушкодженнями хребта, найчастіше його туберкульозним </a:t>
            </a:r>
            <a:r>
              <a:rPr lang="uk-UA" dirty="0" smtClean="0"/>
              <a:t>ураженням, </a:t>
            </a:r>
            <a:r>
              <a:rPr lang="uk-UA" dirty="0" smtClean="0"/>
              <a:t>рахітом тощо. Утворення горба супроводжується й деформацією </a:t>
            </a:r>
            <a:r>
              <a:rPr lang="uk-UA" dirty="0" smtClean="0"/>
              <a:t>грудної </a:t>
            </a:r>
            <a:r>
              <a:rPr lang="uk-UA" dirty="0" smtClean="0"/>
              <a:t>клітини. При загрозі виникнення горба застосовують спеціальні корсети, іноді так звані гіпсові ліжка.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r>
              <a:rPr lang="uk-UA" dirty="0" smtClean="0"/>
              <a:t>Поетеса Ганна </a:t>
            </a:r>
            <a:r>
              <a:rPr lang="uk-UA" dirty="0" err="1" smtClean="0"/>
              <a:t>Дущак</a:t>
            </a:r>
            <a:endParaRPr lang="ru-RU" dirty="0"/>
          </a:p>
        </p:txBody>
      </p:sp>
      <p:pic>
        <p:nvPicPr>
          <p:cNvPr id="4" name="Содержимое 3" descr="Poetessa__chlen_soiuza_pysatelei_Ukrayny_-_Anna_Duscha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357298"/>
            <a:ext cx="6143668" cy="410258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34" y="5357826"/>
            <a:ext cx="8186766" cy="1143008"/>
          </a:xfrm>
        </p:spPr>
        <p:txBody>
          <a:bodyPr>
            <a:normAutofit/>
          </a:bodyPr>
          <a:lstStyle/>
          <a:p>
            <a:r>
              <a:rPr lang="uk-UA" dirty="0" smtClean="0"/>
              <a:t>через помилку лікарів уже багато років прикута до ліжка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</TotalTime>
  <Words>456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   Спиридон Черкасенко.  «Маленький горбань».  Краса і незахищеність людської душі  </vt:lpstr>
      <vt:lpstr>Спиридон Федорович Черкасенко</vt:lpstr>
      <vt:lpstr>Написав ЗО книжок, серед них найвідомішими є «Пригоди молодого лицаря», «Діткам», «Маленький горбань» та інші</vt:lpstr>
      <vt:lpstr>Слайд 4</vt:lpstr>
      <vt:lpstr>Слайд 5</vt:lpstr>
      <vt:lpstr>Слайд 6</vt:lpstr>
      <vt:lpstr>Слайд 7</vt:lpstr>
      <vt:lpstr>Слайд 8</vt:lpstr>
      <vt:lpstr>Поетеса Ганна Дущак</vt:lpstr>
      <vt:lpstr>Поет Володимир Забаштанський</vt:lpstr>
      <vt:lpstr>Художниця Марія Приймаченко</vt:lpstr>
      <vt:lpstr>Марія малювала чарівні квіти, казкових звірів, птахів</vt:lpstr>
      <vt:lpstr>Слайд 13</vt:lpstr>
      <vt:lpstr>Риси зовнішності </vt:lpstr>
      <vt:lpstr>Внутрішні душевні якості</vt:lpstr>
      <vt:lpstr>Орієнтовний план </vt:lpstr>
      <vt:lpstr>Чого навчає нас цей твір? </vt:lpstr>
      <vt:lpstr> Яким чином дане прислів'я пов'язане зі змістом оповідання? </vt:lpstr>
      <vt:lpstr>Знайдіть відповідний уривок в тексті за ключовими словами</vt:lpstr>
      <vt:lpstr>«Мікрофон»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Спиридон Черкасенко. «Маленький горбань» </dc:title>
  <dc:creator>Администратор</dc:creator>
  <cp:lastModifiedBy>DNA7 X64</cp:lastModifiedBy>
  <cp:revision>8</cp:revision>
  <dcterms:created xsi:type="dcterms:W3CDTF">2014-11-04T19:57:55Z</dcterms:created>
  <dcterms:modified xsi:type="dcterms:W3CDTF">2014-11-04T20:47:52Z</dcterms:modified>
</cp:coreProperties>
</file>